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62" r:id="rId10"/>
    <p:sldId id="263" r:id="rId11"/>
    <p:sldId id="269" r:id="rId12"/>
    <p:sldId id="264" r:id="rId13"/>
    <p:sldId id="288" r:id="rId14"/>
    <p:sldId id="289" r:id="rId15"/>
    <p:sldId id="272" r:id="rId16"/>
    <p:sldId id="273" r:id="rId17"/>
    <p:sldId id="265" r:id="rId18"/>
    <p:sldId id="279" r:id="rId19"/>
    <p:sldId id="280" r:id="rId20"/>
    <p:sldId id="281" r:id="rId21"/>
    <p:sldId id="283" r:id="rId22"/>
    <p:sldId id="282" r:id="rId23"/>
    <p:sldId id="284" r:id="rId24"/>
    <p:sldId id="285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008000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D9D88-5834-48AD-B07C-2950CAD69DF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214D578-EFFA-443F-B1B9-7DFC067EA8C1}">
      <dgm:prSet custT="1"/>
      <dgm:spPr/>
      <dgm:t>
        <a:bodyPr/>
        <a:lstStyle/>
        <a:p>
          <a:r>
            <a:rPr lang="uk-UA" sz="2200" dirty="0"/>
            <a:t> </a:t>
          </a:r>
          <a:r>
            <a: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складається на навчальний р</a:t>
          </a:r>
          <a:r>
            <a:rPr lang="uk-UA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ік і літній період,  </a:t>
          </a:r>
        </a:p>
      </dgm:t>
    </dgm:pt>
    <dgm:pt modelId="{9A28BB75-22C5-4B6D-9364-7B9C563EA122}" type="parTrans" cxnId="{2AB3101E-9ACB-4816-9807-0F02D7D89830}">
      <dgm:prSet/>
      <dgm:spPr/>
      <dgm:t>
        <a:bodyPr/>
        <a:lstStyle/>
        <a:p>
          <a:endParaRPr lang="uk-UA"/>
        </a:p>
      </dgm:t>
    </dgm:pt>
    <dgm:pt modelId="{2F354ECB-55AB-4AA6-99AA-1648BA31E9EB}" type="sibTrans" cxnId="{2AB3101E-9ACB-4816-9807-0F02D7D89830}">
      <dgm:prSet/>
      <dgm:spPr/>
      <dgm:t>
        <a:bodyPr/>
        <a:lstStyle/>
        <a:p>
          <a:endParaRPr lang="uk-UA"/>
        </a:p>
      </dgm:t>
    </dgm:pt>
    <dgm:pt modelId="{38DA46C8-3722-4859-A247-EF3C891392DF}">
      <dgm:prSet custT="1"/>
      <dgm:spPr/>
      <dgm:t>
        <a:bodyPr/>
        <a:lstStyle/>
        <a:p>
          <a:r>
            <a:rPr lang="uk-UA" sz="2400" b="1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основний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документ, який регламентує 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діяльність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uk-UA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92CC52C-4CB4-437A-ACCC-2406668AACFB}" type="parTrans" cxnId="{05882D59-CFBF-4C86-834C-8A1C59631DC6}">
      <dgm:prSet/>
      <dgm:spPr/>
      <dgm:t>
        <a:bodyPr/>
        <a:lstStyle/>
        <a:p>
          <a:endParaRPr lang="uk-UA"/>
        </a:p>
      </dgm:t>
    </dgm:pt>
    <dgm:pt modelId="{E0E2DC60-006E-4833-B94B-A883AAAF490D}" type="sibTrans" cxnId="{05882D59-CFBF-4C86-834C-8A1C59631DC6}">
      <dgm:prSet/>
      <dgm:spPr/>
      <dgm:t>
        <a:bodyPr/>
        <a:lstStyle/>
        <a:p>
          <a:endParaRPr lang="uk-UA"/>
        </a:p>
      </dgm:t>
    </dgm:pt>
    <dgm:pt modelId="{542FE265-84EC-4278-8C52-23515A11E6E4}">
      <dgm:prSet custT="1"/>
      <dgm:spPr/>
      <dgm:t>
        <a:bodyPr/>
        <a:lstStyle/>
        <a:p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дозволяє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регулювати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освітні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та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управлінські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процеси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відповідно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до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колегіально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сформульованих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завдань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</a:t>
          </a:r>
          <a:endParaRPr lang="uk-UA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97836A-706F-4149-A115-B52B021987B9}" type="parTrans" cxnId="{50909E1F-B9DE-4F2F-BEF9-B370F3309BF4}">
      <dgm:prSet/>
      <dgm:spPr/>
      <dgm:t>
        <a:bodyPr/>
        <a:lstStyle/>
        <a:p>
          <a:endParaRPr lang="uk-UA"/>
        </a:p>
      </dgm:t>
    </dgm:pt>
    <dgm:pt modelId="{999A444A-C06E-4120-B58A-3F64AE6059C6}" type="sibTrans" cxnId="{50909E1F-B9DE-4F2F-BEF9-B370F3309BF4}">
      <dgm:prSet/>
      <dgm:spPr/>
      <dgm:t>
        <a:bodyPr/>
        <a:lstStyle/>
        <a:p>
          <a:endParaRPr lang="uk-UA"/>
        </a:p>
      </dgm:t>
    </dgm:pt>
    <dgm:pt modelId="{6915DA23-F055-4743-AA51-B1F9A5805671}">
      <dgm:prSet custT="1"/>
      <dgm:spPr/>
      <dgm:t>
        <a:bodyPr/>
        <a:lstStyle/>
        <a:p>
          <a:r>
            <a: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здійснювати ефективні дії, які сприяють формуванню внутрішньої системи забезпечення якості освіти</a:t>
          </a:r>
        </a:p>
      </dgm:t>
    </dgm:pt>
    <dgm:pt modelId="{8FE87D63-C0C0-4905-BD0E-FF4C567A9BF6}" type="parTrans" cxnId="{B19FB7D3-0D1A-4B82-88A6-0FEF6296AA15}">
      <dgm:prSet/>
      <dgm:spPr/>
      <dgm:t>
        <a:bodyPr/>
        <a:lstStyle/>
        <a:p>
          <a:endParaRPr lang="uk-UA"/>
        </a:p>
      </dgm:t>
    </dgm:pt>
    <dgm:pt modelId="{89140B08-24FB-4516-A1F4-CFDBCCD4E070}" type="sibTrans" cxnId="{B19FB7D3-0D1A-4B82-88A6-0FEF6296AA15}">
      <dgm:prSet/>
      <dgm:spPr/>
      <dgm:t>
        <a:bodyPr/>
        <a:lstStyle/>
        <a:p>
          <a:endParaRPr lang="uk-UA"/>
        </a:p>
      </dgm:t>
    </dgm:pt>
    <dgm:pt modelId="{3491BCE3-BFE0-4026-82F7-CC81EA9B288A}" type="pres">
      <dgm:prSet presAssocID="{259D9D88-5834-48AD-B07C-2950CAD69DFF}" presName="diagram" presStyleCnt="0">
        <dgm:presLayoutVars>
          <dgm:dir/>
          <dgm:resizeHandles val="exact"/>
        </dgm:presLayoutVars>
      </dgm:prSet>
      <dgm:spPr/>
    </dgm:pt>
    <dgm:pt modelId="{0B21185A-FD48-416D-B5CE-F132600ECE07}" type="pres">
      <dgm:prSet presAssocID="{38DA46C8-3722-4859-A247-EF3C891392DF}" presName="node" presStyleLbl="node1" presStyleIdx="0" presStyleCnt="4">
        <dgm:presLayoutVars>
          <dgm:bulletEnabled val="1"/>
        </dgm:presLayoutVars>
      </dgm:prSet>
      <dgm:spPr/>
    </dgm:pt>
    <dgm:pt modelId="{13EAD379-1377-409D-81AD-F2A4BC2CCA1F}" type="pres">
      <dgm:prSet presAssocID="{E0E2DC60-006E-4833-B94B-A883AAAF490D}" presName="sibTrans" presStyleCnt="0"/>
      <dgm:spPr/>
    </dgm:pt>
    <dgm:pt modelId="{84F31A59-F68D-46F1-A0B4-D8FD42154034}" type="pres">
      <dgm:prSet presAssocID="{3214D578-EFFA-443F-B1B9-7DFC067EA8C1}" presName="node" presStyleLbl="node1" presStyleIdx="1" presStyleCnt="4">
        <dgm:presLayoutVars>
          <dgm:bulletEnabled val="1"/>
        </dgm:presLayoutVars>
      </dgm:prSet>
      <dgm:spPr/>
    </dgm:pt>
    <dgm:pt modelId="{A314783B-1FA8-4BA9-B20E-A5025B29F444}" type="pres">
      <dgm:prSet presAssocID="{2F354ECB-55AB-4AA6-99AA-1648BA31E9EB}" presName="sibTrans" presStyleCnt="0"/>
      <dgm:spPr/>
    </dgm:pt>
    <dgm:pt modelId="{52274297-873A-4B21-9969-B7FFBBAF5E04}" type="pres">
      <dgm:prSet presAssocID="{542FE265-84EC-4278-8C52-23515A11E6E4}" presName="node" presStyleLbl="node1" presStyleIdx="2" presStyleCnt="4" custScaleX="155717" custLinFactNeighborX="-43496" custLinFactNeighborY="20665">
        <dgm:presLayoutVars>
          <dgm:bulletEnabled val="1"/>
        </dgm:presLayoutVars>
      </dgm:prSet>
      <dgm:spPr/>
    </dgm:pt>
    <dgm:pt modelId="{7FD793AE-637D-48BB-B139-9BD85EDCC28C}" type="pres">
      <dgm:prSet presAssocID="{999A444A-C06E-4120-B58A-3F64AE6059C6}" presName="sibTrans" presStyleCnt="0"/>
      <dgm:spPr/>
    </dgm:pt>
    <dgm:pt modelId="{98617198-52BF-4459-917C-48CE7C7D3783}" type="pres">
      <dgm:prSet presAssocID="{6915DA23-F055-4743-AA51-B1F9A5805671}" presName="node" presStyleLbl="node1" presStyleIdx="3" presStyleCnt="4" custScaleX="149105">
        <dgm:presLayoutVars>
          <dgm:bulletEnabled val="1"/>
        </dgm:presLayoutVars>
      </dgm:prSet>
      <dgm:spPr/>
    </dgm:pt>
  </dgm:ptLst>
  <dgm:cxnLst>
    <dgm:cxn modelId="{2AB3101E-9ACB-4816-9807-0F02D7D89830}" srcId="{259D9D88-5834-48AD-B07C-2950CAD69DFF}" destId="{3214D578-EFFA-443F-B1B9-7DFC067EA8C1}" srcOrd="1" destOrd="0" parTransId="{9A28BB75-22C5-4B6D-9364-7B9C563EA122}" sibTransId="{2F354ECB-55AB-4AA6-99AA-1648BA31E9EB}"/>
    <dgm:cxn modelId="{50909E1F-B9DE-4F2F-BEF9-B370F3309BF4}" srcId="{259D9D88-5834-48AD-B07C-2950CAD69DFF}" destId="{542FE265-84EC-4278-8C52-23515A11E6E4}" srcOrd="2" destOrd="0" parTransId="{8D97836A-706F-4149-A115-B52B021987B9}" sibTransId="{999A444A-C06E-4120-B58A-3F64AE6059C6}"/>
    <dgm:cxn modelId="{05882D59-CFBF-4C86-834C-8A1C59631DC6}" srcId="{259D9D88-5834-48AD-B07C-2950CAD69DFF}" destId="{38DA46C8-3722-4859-A247-EF3C891392DF}" srcOrd="0" destOrd="0" parTransId="{192CC52C-4CB4-437A-ACCC-2406668AACFB}" sibTransId="{E0E2DC60-006E-4833-B94B-A883AAAF490D}"/>
    <dgm:cxn modelId="{796BC87C-603F-4E9A-9D45-1653299899D0}" type="presOf" srcId="{6915DA23-F055-4743-AA51-B1F9A5805671}" destId="{98617198-52BF-4459-917C-48CE7C7D3783}" srcOrd="0" destOrd="0" presId="urn:microsoft.com/office/officeart/2005/8/layout/default"/>
    <dgm:cxn modelId="{C03BFC9A-3BF0-4FF5-A681-9ECDEF52AC86}" type="presOf" srcId="{38DA46C8-3722-4859-A247-EF3C891392DF}" destId="{0B21185A-FD48-416D-B5CE-F132600ECE07}" srcOrd="0" destOrd="0" presId="urn:microsoft.com/office/officeart/2005/8/layout/default"/>
    <dgm:cxn modelId="{31BA849E-1A77-4BC7-BA66-976191239ABD}" type="presOf" srcId="{3214D578-EFFA-443F-B1B9-7DFC067EA8C1}" destId="{84F31A59-F68D-46F1-A0B4-D8FD42154034}" srcOrd="0" destOrd="0" presId="urn:microsoft.com/office/officeart/2005/8/layout/default"/>
    <dgm:cxn modelId="{E21520CA-B24C-49C3-A723-C26ED5DAD53C}" type="presOf" srcId="{542FE265-84EC-4278-8C52-23515A11E6E4}" destId="{52274297-873A-4B21-9969-B7FFBBAF5E04}" srcOrd="0" destOrd="0" presId="urn:microsoft.com/office/officeart/2005/8/layout/default"/>
    <dgm:cxn modelId="{B19FB7D3-0D1A-4B82-88A6-0FEF6296AA15}" srcId="{259D9D88-5834-48AD-B07C-2950CAD69DFF}" destId="{6915DA23-F055-4743-AA51-B1F9A5805671}" srcOrd="3" destOrd="0" parTransId="{8FE87D63-C0C0-4905-BD0E-FF4C567A9BF6}" sibTransId="{89140B08-24FB-4516-A1F4-CFDBCCD4E070}"/>
    <dgm:cxn modelId="{192F7DD9-3FC1-4AFE-AA14-DF9B0553BDD5}" type="presOf" srcId="{259D9D88-5834-48AD-B07C-2950CAD69DFF}" destId="{3491BCE3-BFE0-4026-82F7-CC81EA9B288A}" srcOrd="0" destOrd="0" presId="urn:microsoft.com/office/officeart/2005/8/layout/default"/>
    <dgm:cxn modelId="{15B66BA3-3FA1-4FF9-A4FC-309101417A99}" type="presParOf" srcId="{3491BCE3-BFE0-4026-82F7-CC81EA9B288A}" destId="{0B21185A-FD48-416D-B5CE-F132600ECE07}" srcOrd="0" destOrd="0" presId="urn:microsoft.com/office/officeart/2005/8/layout/default"/>
    <dgm:cxn modelId="{C699EBCD-E8F4-4170-B084-2B6DFDEE415B}" type="presParOf" srcId="{3491BCE3-BFE0-4026-82F7-CC81EA9B288A}" destId="{13EAD379-1377-409D-81AD-F2A4BC2CCA1F}" srcOrd="1" destOrd="0" presId="urn:microsoft.com/office/officeart/2005/8/layout/default"/>
    <dgm:cxn modelId="{EB6758A9-62A2-4A20-B106-2375848E323B}" type="presParOf" srcId="{3491BCE3-BFE0-4026-82F7-CC81EA9B288A}" destId="{84F31A59-F68D-46F1-A0B4-D8FD42154034}" srcOrd="2" destOrd="0" presId="urn:microsoft.com/office/officeart/2005/8/layout/default"/>
    <dgm:cxn modelId="{AD0EFC5B-416D-4DE5-AC28-62B983CB7C73}" type="presParOf" srcId="{3491BCE3-BFE0-4026-82F7-CC81EA9B288A}" destId="{A314783B-1FA8-4BA9-B20E-A5025B29F444}" srcOrd="3" destOrd="0" presId="urn:microsoft.com/office/officeart/2005/8/layout/default"/>
    <dgm:cxn modelId="{12969C05-9D6F-4A88-947F-289570B70322}" type="presParOf" srcId="{3491BCE3-BFE0-4026-82F7-CC81EA9B288A}" destId="{52274297-873A-4B21-9969-B7FFBBAF5E04}" srcOrd="4" destOrd="0" presId="urn:microsoft.com/office/officeart/2005/8/layout/default"/>
    <dgm:cxn modelId="{46AD191E-D25D-4CF1-A9C0-210C6363A000}" type="presParOf" srcId="{3491BCE3-BFE0-4026-82F7-CC81EA9B288A}" destId="{7FD793AE-637D-48BB-B139-9BD85EDCC28C}" srcOrd="5" destOrd="0" presId="urn:microsoft.com/office/officeart/2005/8/layout/default"/>
    <dgm:cxn modelId="{87274D46-8C02-424A-850F-696A91CAD55B}" type="presParOf" srcId="{3491BCE3-BFE0-4026-82F7-CC81EA9B288A}" destId="{98617198-52BF-4459-917C-48CE7C7D378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9D9D88-5834-48AD-B07C-2950CAD69DF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E48BDFD-AA90-4B23-8C06-A30029E17ED7}">
      <dgm:prSet custT="1"/>
      <dgm:spPr/>
      <dgm:t>
        <a:bodyPr/>
        <a:lstStyle/>
        <a:p>
          <a:r>
            <a: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розробляють за участю </a:t>
          </a:r>
          <a:br>
            <a: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педагогів із залученням </a:t>
          </a:r>
          <a:br>
            <a: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батьків</a:t>
          </a:r>
          <a:br>
            <a: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(осіб, які їх замінюють);</a:t>
          </a:r>
        </a:p>
      </dgm:t>
    </dgm:pt>
    <dgm:pt modelId="{BDA6D05F-FA01-47B3-8303-CBAF1C8C3DBD}" type="parTrans" cxnId="{8B330BAB-4348-4529-A481-8D5A722F1FC7}">
      <dgm:prSet/>
      <dgm:spPr/>
      <dgm:t>
        <a:bodyPr/>
        <a:lstStyle/>
        <a:p>
          <a:endParaRPr lang="uk-UA"/>
        </a:p>
      </dgm:t>
    </dgm:pt>
    <dgm:pt modelId="{FAA2F665-440E-47DA-99A4-EA091DCB9720}" type="sibTrans" cxnId="{8B330BAB-4348-4529-A481-8D5A722F1FC7}">
      <dgm:prSet/>
      <dgm:spPr/>
      <dgm:t>
        <a:bodyPr/>
        <a:lstStyle/>
        <a:p>
          <a:endParaRPr lang="uk-UA"/>
        </a:p>
      </dgm:t>
    </dgm:pt>
    <dgm:pt modelId="{4C306672-3F10-4817-9025-32F6DFD3C06F}">
      <dgm:prSet custT="1"/>
      <dgm:spPr/>
      <dgm:t>
        <a:bodyPr/>
        <a:lstStyle/>
        <a:p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обговорюють на засідання педагогічної ради, яка визначає його форму, структуру,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додатки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;</a:t>
          </a:r>
          <a:endParaRPr lang="uk-UA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F6CF56-F273-4C28-AE8B-38E956D52273}" type="parTrans" cxnId="{BEDBC6DA-41AF-449E-ACE9-49F411677560}">
      <dgm:prSet/>
      <dgm:spPr/>
      <dgm:t>
        <a:bodyPr/>
        <a:lstStyle/>
        <a:p>
          <a:endParaRPr lang="uk-UA"/>
        </a:p>
      </dgm:t>
    </dgm:pt>
    <dgm:pt modelId="{8E626456-ED1D-48BB-935D-87A3A2E6B99C}" type="sibTrans" cxnId="{BEDBC6DA-41AF-449E-ACE9-49F411677560}">
      <dgm:prSet/>
      <dgm:spPr/>
      <dgm:t>
        <a:bodyPr/>
        <a:lstStyle/>
        <a:p>
          <a:endParaRPr lang="uk-UA"/>
        </a:p>
      </dgm:t>
    </dgm:pt>
    <dgm:pt modelId="{3491BCE3-BFE0-4026-82F7-CC81EA9B288A}" type="pres">
      <dgm:prSet presAssocID="{259D9D88-5834-48AD-B07C-2950CAD69DFF}" presName="diagram" presStyleCnt="0">
        <dgm:presLayoutVars>
          <dgm:dir/>
          <dgm:resizeHandles val="exact"/>
        </dgm:presLayoutVars>
      </dgm:prSet>
      <dgm:spPr/>
    </dgm:pt>
    <dgm:pt modelId="{8936F76E-7DFE-4EF5-A974-4769C5C75707}" type="pres">
      <dgm:prSet presAssocID="{1E48BDFD-AA90-4B23-8C06-A30029E17ED7}" presName="node" presStyleLbl="node1" presStyleIdx="0" presStyleCnt="2" custScaleX="138829" custScaleY="213960" custLinFactNeighborX="-2671" custLinFactNeighborY="15038">
        <dgm:presLayoutVars>
          <dgm:bulletEnabled val="1"/>
        </dgm:presLayoutVars>
      </dgm:prSet>
      <dgm:spPr/>
    </dgm:pt>
    <dgm:pt modelId="{9649A0A5-5E6E-42A3-8677-27377AFE339F}" type="pres">
      <dgm:prSet presAssocID="{FAA2F665-440E-47DA-99A4-EA091DCB9720}" presName="sibTrans" presStyleCnt="0"/>
      <dgm:spPr/>
    </dgm:pt>
    <dgm:pt modelId="{66CC005D-429E-4EBD-A032-B8E093535B78}" type="pres">
      <dgm:prSet presAssocID="{4C306672-3F10-4817-9025-32F6DFD3C06F}" presName="node" presStyleLbl="node1" presStyleIdx="1" presStyleCnt="2" custScaleX="96113" custScaleY="241513" custLinFactY="-89974" custLinFactNeighborX="24339" custLinFactNeighborY="-100000">
        <dgm:presLayoutVars>
          <dgm:bulletEnabled val="1"/>
        </dgm:presLayoutVars>
      </dgm:prSet>
      <dgm:spPr/>
    </dgm:pt>
  </dgm:ptLst>
  <dgm:cxnLst>
    <dgm:cxn modelId="{8CFE9D6A-C7BB-499F-8B24-0A87216A6FFF}" type="presOf" srcId="{4C306672-3F10-4817-9025-32F6DFD3C06F}" destId="{66CC005D-429E-4EBD-A032-B8E093535B78}" srcOrd="0" destOrd="0" presId="urn:microsoft.com/office/officeart/2005/8/layout/default"/>
    <dgm:cxn modelId="{8B330BAB-4348-4529-A481-8D5A722F1FC7}" srcId="{259D9D88-5834-48AD-B07C-2950CAD69DFF}" destId="{1E48BDFD-AA90-4B23-8C06-A30029E17ED7}" srcOrd="0" destOrd="0" parTransId="{BDA6D05F-FA01-47B3-8303-CBAF1C8C3DBD}" sibTransId="{FAA2F665-440E-47DA-99A4-EA091DCB9720}"/>
    <dgm:cxn modelId="{192F7DD9-3FC1-4AFE-AA14-DF9B0553BDD5}" type="presOf" srcId="{259D9D88-5834-48AD-B07C-2950CAD69DFF}" destId="{3491BCE3-BFE0-4026-82F7-CC81EA9B288A}" srcOrd="0" destOrd="0" presId="urn:microsoft.com/office/officeart/2005/8/layout/default"/>
    <dgm:cxn modelId="{BEDBC6DA-41AF-449E-ACE9-49F411677560}" srcId="{259D9D88-5834-48AD-B07C-2950CAD69DFF}" destId="{4C306672-3F10-4817-9025-32F6DFD3C06F}" srcOrd="1" destOrd="0" parTransId="{6EF6CF56-F273-4C28-AE8B-38E956D52273}" sibTransId="{8E626456-ED1D-48BB-935D-87A3A2E6B99C}"/>
    <dgm:cxn modelId="{4E80D0EB-04B9-4AE5-84E0-ABA78329C0D9}" type="presOf" srcId="{1E48BDFD-AA90-4B23-8C06-A30029E17ED7}" destId="{8936F76E-7DFE-4EF5-A974-4769C5C75707}" srcOrd="0" destOrd="0" presId="urn:microsoft.com/office/officeart/2005/8/layout/default"/>
    <dgm:cxn modelId="{5864A02B-21F0-4781-98AF-0383BD408C74}" type="presParOf" srcId="{3491BCE3-BFE0-4026-82F7-CC81EA9B288A}" destId="{8936F76E-7DFE-4EF5-A974-4769C5C75707}" srcOrd="0" destOrd="0" presId="urn:microsoft.com/office/officeart/2005/8/layout/default"/>
    <dgm:cxn modelId="{5387F38F-E64B-4C22-A1B9-0B7740B940F9}" type="presParOf" srcId="{3491BCE3-BFE0-4026-82F7-CC81EA9B288A}" destId="{9649A0A5-5E6E-42A3-8677-27377AFE339F}" srcOrd="1" destOrd="0" presId="urn:microsoft.com/office/officeart/2005/8/layout/default"/>
    <dgm:cxn modelId="{7657EC90-7103-41CA-93CC-6E8760A51AE4}" type="presParOf" srcId="{3491BCE3-BFE0-4026-82F7-CC81EA9B288A}" destId="{66CC005D-429E-4EBD-A032-B8E093535B7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AE32CC-084B-422E-BD15-F69049DFC55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ABFF22A-E7CE-436A-9CFA-CD930CA39F91}">
      <dgm:prSet phldrT="[Текст]" custT="1"/>
      <dgm:spPr>
        <a:solidFill>
          <a:srgbClr val="002060"/>
        </a:solidFill>
      </dgm:spPr>
      <dgm:t>
        <a:bodyPr/>
        <a:lstStyle/>
        <a:p>
          <a:pPr algn="l"/>
          <a:r>
            <a: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складається із взаємопов’язаних структурних одиниць, які охоплюють серію заходів, видів діяльності, мають єдиний напрям їх розвитку та зорієнтовані на загальні цілі</a:t>
          </a:r>
        </a:p>
      </dgm:t>
    </dgm:pt>
    <dgm:pt modelId="{AA1E45EC-A71E-4F5A-A433-33F1570E549F}" type="parTrans" cxnId="{D1A442E3-B6D1-4C24-B0F5-4A3CE4C3E29F}">
      <dgm:prSet/>
      <dgm:spPr/>
      <dgm:t>
        <a:bodyPr/>
        <a:lstStyle/>
        <a:p>
          <a:endParaRPr lang="uk-UA"/>
        </a:p>
      </dgm:t>
    </dgm:pt>
    <dgm:pt modelId="{8712B0C1-4641-449F-95BD-2F8CB8B2FD51}" type="sibTrans" cxnId="{D1A442E3-B6D1-4C24-B0F5-4A3CE4C3E29F}">
      <dgm:prSet/>
      <dgm:spPr/>
      <dgm:t>
        <a:bodyPr/>
        <a:lstStyle/>
        <a:p>
          <a:endParaRPr lang="uk-UA"/>
        </a:p>
      </dgm:t>
    </dgm:pt>
    <dgm:pt modelId="{6B2A57CC-5AB4-47E5-895C-1CA90C2C25C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кожен розділ має відповідний зміст,  </a:t>
          </a:r>
          <a:r>
            <a:rPr lang="uk-UA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логічно</a:t>
          </a:r>
          <a:r>
            <a: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взаємопов'язаний зв’язок змісту всіх розділів, спрямований на вирішення поставлених річних завдань</a:t>
          </a:r>
        </a:p>
      </dgm:t>
    </dgm:pt>
    <dgm:pt modelId="{C7549C5F-050C-48CD-BB7C-5530194A0956}" type="parTrans" cxnId="{A3A6BD7F-C3E7-4EBC-8B51-3F82A83380F0}">
      <dgm:prSet/>
      <dgm:spPr/>
      <dgm:t>
        <a:bodyPr/>
        <a:lstStyle/>
        <a:p>
          <a:endParaRPr lang="uk-UA"/>
        </a:p>
      </dgm:t>
    </dgm:pt>
    <dgm:pt modelId="{CF48F6C0-049F-4544-81CC-FF97FE1C70FD}" type="sibTrans" cxnId="{A3A6BD7F-C3E7-4EBC-8B51-3F82A83380F0}">
      <dgm:prSet/>
      <dgm:spPr/>
      <dgm:t>
        <a:bodyPr/>
        <a:lstStyle/>
        <a:p>
          <a:endParaRPr lang="uk-UA"/>
        </a:p>
      </dgm:t>
    </dgm:pt>
    <dgm:pt modelId="{9F1C73A2-2A31-47D5-9290-6FFEE7A00BA5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Дотримання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цього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принципу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потребує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взаємодії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та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координації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дій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учасників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педагогічного</a:t>
          </a:r>
          <a:r>
            <a: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процесу</a:t>
          </a:r>
          <a:endParaRPr lang="uk-UA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ECD990-31F8-47BD-82CE-55ABC6B42E71}" type="parTrans" cxnId="{A74A5195-868E-40C7-A2D1-83234F871716}">
      <dgm:prSet/>
      <dgm:spPr/>
      <dgm:t>
        <a:bodyPr/>
        <a:lstStyle/>
        <a:p>
          <a:endParaRPr lang="uk-UA"/>
        </a:p>
      </dgm:t>
    </dgm:pt>
    <dgm:pt modelId="{578985F5-4C09-4C0F-9981-C3DC352AD899}" type="sibTrans" cxnId="{A74A5195-868E-40C7-A2D1-83234F871716}">
      <dgm:prSet/>
      <dgm:spPr/>
      <dgm:t>
        <a:bodyPr/>
        <a:lstStyle/>
        <a:p>
          <a:endParaRPr lang="uk-UA"/>
        </a:p>
      </dgm:t>
    </dgm:pt>
    <dgm:pt modelId="{A6C5D13B-24E8-4DCE-9563-3AFB28C74318}" type="pres">
      <dgm:prSet presAssocID="{02AE32CC-084B-422E-BD15-F69049DFC55C}" presName="linear" presStyleCnt="0">
        <dgm:presLayoutVars>
          <dgm:dir/>
          <dgm:resizeHandles val="exact"/>
        </dgm:presLayoutVars>
      </dgm:prSet>
      <dgm:spPr/>
    </dgm:pt>
    <dgm:pt modelId="{643D16CC-D0F6-4267-9854-B6995F698FE2}" type="pres">
      <dgm:prSet presAssocID="{EABFF22A-E7CE-436A-9CFA-CD930CA39F91}" presName="comp" presStyleCnt="0"/>
      <dgm:spPr/>
    </dgm:pt>
    <dgm:pt modelId="{82E476CB-45C3-4A0A-9F6F-92DD393C10FE}" type="pres">
      <dgm:prSet presAssocID="{EABFF22A-E7CE-436A-9CFA-CD930CA39F91}" presName="box" presStyleLbl="node1" presStyleIdx="0" presStyleCnt="3"/>
      <dgm:spPr/>
    </dgm:pt>
    <dgm:pt modelId="{861189A6-7189-4B1D-87F4-9AB4AF534514}" type="pres">
      <dgm:prSet presAssocID="{EABFF22A-E7CE-436A-9CFA-CD930CA39F91}" presName="img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41F1CC8-776B-4B98-A75A-8847A2AC7415}" type="pres">
      <dgm:prSet presAssocID="{EABFF22A-E7CE-436A-9CFA-CD930CA39F91}" presName="text" presStyleLbl="node1" presStyleIdx="0" presStyleCnt="3">
        <dgm:presLayoutVars>
          <dgm:bulletEnabled val="1"/>
        </dgm:presLayoutVars>
      </dgm:prSet>
      <dgm:spPr/>
    </dgm:pt>
    <dgm:pt modelId="{F7CAA406-0C22-4154-86C3-F43C8E819701}" type="pres">
      <dgm:prSet presAssocID="{8712B0C1-4641-449F-95BD-2F8CB8B2FD51}" presName="spacer" presStyleCnt="0"/>
      <dgm:spPr/>
    </dgm:pt>
    <dgm:pt modelId="{3C21E048-E0C6-4317-98C5-6817068D9143}" type="pres">
      <dgm:prSet presAssocID="{6B2A57CC-5AB4-47E5-895C-1CA90C2C25C1}" presName="comp" presStyleCnt="0"/>
      <dgm:spPr/>
    </dgm:pt>
    <dgm:pt modelId="{0AF39EC5-99CE-4796-8322-18976E2BAC46}" type="pres">
      <dgm:prSet presAssocID="{6B2A57CC-5AB4-47E5-895C-1CA90C2C25C1}" presName="box" presStyleLbl="node1" presStyleIdx="1" presStyleCnt="3"/>
      <dgm:spPr/>
    </dgm:pt>
    <dgm:pt modelId="{ABE26328-B791-4FE2-B40E-0D60369CA2CC}" type="pres">
      <dgm:prSet presAssocID="{6B2A57CC-5AB4-47E5-895C-1CA90C2C25C1}" presName="img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22FC3A-D020-49B6-BC98-85C2D053FB82}" type="pres">
      <dgm:prSet presAssocID="{6B2A57CC-5AB4-47E5-895C-1CA90C2C25C1}" presName="text" presStyleLbl="node1" presStyleIdx="1" presStyleCnt="3">
        <dgm:presLayoutVars>
          <dgm:bulletEnabled val="1"/>
        </dgm:presLayoutVars>
      </dgm:prSet>
      <dgm:spPr/>
    </dgm:pt>
    <dgm:pt modelId="{22634703-E49A-4B65-9D3A-F726A2C1BBCC}" type="pres">
      <dgm:prSet presAssocID="{CF48F6C0-049F-4544-81CC-FF97FE1C70FD}" presName="spacer" presStyleCnt="0"/>
      <dgm:spPr/>
    </dgm:pt>
    <dgm:pt modelId="{E9EB78DF-744F-4B12-A361-7366A1A82A82}" type="pres">
      <dgm:prSet presAssocID="{9F1C73A2-2A31-47D5-9290-6FFEE7A00BA5}" presName="comp" presStyleCnt="0"/>
      <dgm:spPr/>
    </dgm:pt>
    <dgm:pt modelId="{3DECF9FF-36C3-4C2C-8A87-6F467CEB16B7}" type="pres">
      <dgm:prSet presAssocID="{9F1C73A2-2A31-47D5-9290-6FFEE7A00BA5}" presName="box" presStyleLbl="node1" presStyleIdx="2" presStyleCnt="3"/>
      <dgm:spPr/>
    </dgm:pt>
    <dgm:pt modelId="{97662ADD-8F2F-4675-97A3-18978A051461}" type="pres">
      <dgm:prSet presAssocID="{9F1C73A2-2A31-47D5-9290-6FFEE7A00BA5}" presName="img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8861D42-DB15-4210-8B0F-17204023EFC2}" type="pres">
      <dgm:prSet presAssocID="{9F1C73A2-2A31-47D5-9290-6FFEE7A00BA5}" presName="text" presStyleLbl="node1" presStyleIdx="2" presStyleCnt="3">
        <dgm:presLayoutVars>
          <dgm:bulletEnabled val="1"/>
        </dgm:presLayoutVars>
      </dgm:prSet>
      <dgm:spPr/>
    </dgm:pt>
  </dgm:ptLst>
  <dgm:cxnLst>
    <dgm:cxn modelId="{C97BC003-E822-4065-BBB0-9B32CFCE4627}" type="presOf" srcId="{6B2A57CC-5AB4-47E5-895C-1CA90C2C25C1}" destId="{0AF39EC5-99CE-4796-8322-18976E2BAC46}" srcOrd="0" destOrd="0" presId="urn:microsoft.com/office/officeart/2005/8/layout/vList4"/>
    <dgm:cxn modelId="{27042145-BFE7-4FE2-868B-A91A37FFA9F0}" type="presOf" srcId="{02AE32CC-084B-422E-BD15-F69049DFC55C}" destId="{A6C5D13B-24E8-4DCE-9563-3AFB28C74318}" srcOrd="0" destOrd="0" presId="urn:microsoft.com/office/officeart/2005/8/layout/vList4"/>
    <dgm:cxn modelId="{865B0955-8451-4CC5-AEB4-4AAE4D55070C}" type="presOf" srcId="{EABFF22A-E7CE-436A-9CFA-CD930CA39F91}" destId="{82E476CB-45C3-4A0A-9F6F-92DD393C10FE}" srcOrd="0" destOrd="0" presId="urn:microsoft.com/office/officeart/2005/8/layout/vList4"/>
    <dgm:cxn modelId="{A3A6BD7F-C3E7-4EBC-8B51-3F82A83380F0}" srcId="{02AE32CC-084B-422E-BD15-F69049DFC55C}" destId="{6B2A57CC-5AB4-47E5-895C-1CA90C2C25C1}" srcOrd="1" destOrd="0" parTransId="{C7549C5F-050C-48CD-BB7C-5530194A0956}" sibTransId="{CF48F6C0-049F-4544-81CC-FF97FE1C70FD}"/>
    <dgm:cxn modelId="{B2D51F8D-D96B-4A14-AEAE-92601A8AC443}" type="presOf" srcId="{EABFF22A-E7CE-436A-9CFA-CD930CA39F91}" destId="{941F1CC8-776B-4B98-A75A-8847A2AC7415}" srcOrd="1" destOrd="0" presId="urn:microsoft.com/office/officeart/2005/8/layout/vList4"/>
    <dgm:cxn modelId="{A74A5195-868E-40C7-A2D1-83234F871716}" srcId="{02AE32CC-084B-422E-BD15-F69049DFC55C}" destId="{9F1C73A2-2A31-47D5-9290-6FFEE7A00BA5}" srcOrd="2" destOrd="0" parTransId="{4DECD990-31F8-47BD-82CE-55ABC6B42E71}" sibTransId="{578985F5-4C09-4C0F-9981-C3DC352AD899}"/>
    <dgm:cxn modelId="{15625A9A-F9FA-48D8-BC0F-404B02A24E94}" type="presOf" srcId="{6B2A57CC-5AB4-47E5-895C-1CA90C2C25C1}" destId="{0D22FC3A-D020-49B6-BC98-85C2D053FB82}" srcOrd="1" destOrd="0" presId="urn:microsoft.com/office/officeart/2005/8/layout/vList4"/>
    <dgm:cxn modelId="{94C5CEC1-F0EA-47E7-8AB2-485BA0834C29}" type="presOf" srcId="{9F1C73A2-2A31-47D5-9290-6FFEE7A00BA5}" destId="{3DECF9FF-36C3-4C2C-8A87-6F467CEB16B7}" srcOrd="0" destOrd="0" presId="urn:microsoft.com/office/officeart/2005/8/layout/vList4"/>
    <dgm:cxn modelId="{D1A442E3-B6D1-4C24-B0F5-4A3CE4C3E29F}" srcId="{02AE32CC-084B-422E-BD15-F69049DFC55C}" destId="{EABFF22A-E7CE-436A-9CFA-CD930CA39F91}" srcOrd="0" destOrd="0" parTransId="{AA1E45EC-A71E-4F5A-A433-33F1570E549F}" sibTransId="{8712B0C1-4641-449F-95BD-2F8CB8B2FD51}"/>
    <dgm:cxn modelId="{AA7DF2F9-D66E-4D48-B72F-77410B2FD9BD}" type="presOf" srcId="{9F1C73A2-2A31-47D5-9290-6FFEE7A00BA5}" destId="{F8861D42-DB15-4210-8B0F-17204023EFC2}" srcOrd="1" destOrd="0" presId="urn:microsoft.com/office/officeart/2005/8/layout/vList4"/>
    <dgm:cxn modelId="{04FE4A9E-6A67-47DE-92A3-0D546E1680ED}" type="presParOf" srcId="{A6C5D13B-24E8-4DCE-9563-3AFB28C74318}" destId="{643D16CC-D0F6-4267-9854-B6995F698FE2}" srcOrd="0" destOrd="0" presId="urn:microsoft.com/office/officeart/2005/8/layout/vList4"/>
    <dgm:cxn modelId="{8D62F973-7334-46BC-9833-AE7387CD953E}" type="presParOf" srcId="{643D16CC-D0F6-4267-9854-B6995F698FE2}" destId="{82E476CB-45C3-4A0A-9F6F-92DD393C10FE}" srcOrd="0" destOrd="0" presId="urn:microsoft.com/office/officeart/2005/8/layout/vList4"/>
    <dgm:cxn modelId="{4D0CA701-473D-4553-BDA2-308C5088EA01}" type="presParOf" srcId="{643D16CC-D0F6-4267-9854-B6995F698FE2}" destId="{861189A6-7189-4B1D-87F4-9AB4AF534514}" srcOrd="1" destOrd="0" presId="urn:microsoft.com/office/officeart/2005/8/layout/vList4"/>
    <dgm:cxn modelId="{A06281A3-1C60-4DA8-AEA8-9ADA8B17C1FF}" type="presParOf" srcId="{643D16CC-D0F6-4267-9854-B6995F698FE2}" destId="{941F1CC8-776B-4B98-A75A-8847A2AC7415}" srcOrd="2" destOrd="0" presId="urn:microsoft.com/office/officeart/2005/8/layout/vList4"/>
    <dgm:cxn modelId="{649C03B4-62AD-4B23-A8FC-F96FF8FA8E9C}" type="presParOf" srcId="{A6C5D13B-24E8-4DCE-9563-3AFB28C74318}" destId="{F7CAA406-0C22-4154-86C3-F43C8E819701}" srcOrd="1" destOrd="0" presId="urn:microsoft.com/office/officeart/2005/8/layout/vList4"/>
    <dgm:cxn modelId="{40261FDF-A61E-4702-8C79-FFF760F04F14}" type="presParOf" srcId="{A6C5D13B-24E8-4DCE-9563-3AFB28C74318}" destId="{3C21E048-E0C6-4317-98C5-6817068D9143}" srcOrd="2" destOrd="0" presId="urn:microsoft.com/office/officeart/2005/8/layout/vList4"/>
    <dgm:cxn modelId="{0ABE2B27-525B-40A9-93DB-6B48306D7CDB}" type="presParOf" srcId="{3C21E048-E0C6-4317-98C5-6817068D9143}" destId="{0AF39EC5-99CE-4796-8322-18976E2BAC46}" srcOrd="0" destOrd="0" presId="urn:microsoft.com/office/officeart/2005/8/layout/vList4"/>
    <dgm:cxn modelId="{B6B83447-C2A5-456C-9E49-146FAD26FF9A}" type="presParOf" srcId="{3C21E048-E0C6-4317-98C5-6817068D9143}" destId="{ABE26328-B791-4FE2-B40E-0D60369CA2CC}" srcOrd="1" destOrd="0" presId="urn:microsoft.com/office/officeart/2005/8/layout/vList4"/>
    <dgm:cxn modelId="{AEBEDB81-C3DF-442B-BDAB-C1C5B700BF80}" type="presParOf" srcId="{3C21E048-E0C6-4317-98C5-6817068D9143}" destId="{0D22FC3A-D020-49B6-BC98-85C2D053FB82}" srcOrd="2" destOrd="0" presId="urn:microsoft.com/office/officeart/2005/8/layout/vList4"/>
    <dgm:cxn modelId="{B439566C-2130-415D-B4EF-3E1296BC6846}" type="presParOf" srcId="{A6C5D13B-24E8-4DCE-9563-3AFB28C74318}" destId="{22634703-E49A-4B65-9D3A-F726A2C1BBCC}" srcOrd="3" destOrd="0" presId="urn:microsoft.com/office/officeart/2005/8/layout/vList4"/>
    <dgm:cxn modelId="{8D021CDA-7BFE-46CE-9728-32FAC9D1442E}" type="presParOf" srcId="{A6C5D13B-24E8-4DCE-9563-3AFB28C74318}" destId="{E9EB78DF-744F-4B12-A361-7366A1A82A82}" srcOrd="4" destOrd="0" presId="urn:microsoft.com/office/officeart/2005/8/layout/vList4"/>
    <dgm:cxn modelId="{723D6376-96E2-4CB6-804B-8E7EC20F3C86}" type="presParOf" srcId="{E9EB78DF-744F-4B12-A361-7366A1A82A82}" destId="{3DECF9FF-36C3-4C2C-8A87-6F467CEB16B7}" srcOrd="0" destOrd="0" presId="urn:microsoft.com/office/officeart/2005/8/layout/vList4"/>
    <dgm:cxn modelId="{EDF825F6-9A17-486C-8245-506F06CABC56}" type="presParOf" srcId="{E9EB78DF-744F-4B12-A361-7366A1A82A82}" destId="{97662ADD-8F2F-4675-97A3-18978A051461}" srcOrd="1" destOrd="0" presId="urn:microsoft.com/office/officeart/2005/8/layout/vList4"/>
    <dgm:cxn modelId="{D00294E3-8653-47BE-B867-211024003756}" type="presParOf" srcId="{E9EB78DF-744F-4B12-A361-7366A1A82A82}" destId="{F8861D42-DB15-4210-8B0F-17204023EFC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185A-FD48-416D-B5CE-F132600ECE07}">
      <dsp:nvSpPr>
        <dsp:cNvPr id="0" name=""/>
        <dsp:cNvSpPr/>
      </dsp:nvSpPr>
      <dsp:spPr>
        <a:xfrm>
          <a:off x="1859679" y="968205"/>
          <a:ext cx="3539653" cy="212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основний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документ, який регламентує 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діяльність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uk-UA" sz="2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859679" y="968205"/>
        <a:ext cx="3539653" cy="2123792"/>
      </dsp:txXfrm>
    </dsp:sp>
    <dsp:sp modelId="{84F31A59-F68D-46F1-A0B4-D8FD42154034}">
      <dsp:nvSpPr>
        <dsp:cNvPr id="0" name=""/>
        <dsp:cNvSpPr/>
      </dsp:nvSpPr>
      <dsp:spPr>
        <a:xfrm>
          <a:off x="5753298" y="968205"/>
          <a:ext cx="3539653" cy="212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 </a:t>
          </a:r>
          <a:r>
            <a:rPr lang="uk-UA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складається на навчальний р</a:t>
          </a:r>
          <a:r>
            <a:rPr lang="uk-UA" sz="2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ік і літній період,  </a:t>
          </a:r>
        </a:p>
      </dsp:txBody>
      <dsp:txXfrm>
        <a:off x="5753298" y="968205"/>
        <a:ext cx="3539653" cy="2123792"/>
      </dsp:txXfrm>
    </dsp:sp>
    <dsp:sp modelId="{52274297-873A-4B21-9969-B7FFBBAF5E04}">
      <dsp:nvSpPr>
        <dsp:cNvPr id="0" name=""/>
        <dsp:cNvSpPr/>
      </dsp:nvSpPr>
      <dsp:spPr>
        <a:xfrm>
          <a:off x="0" y="3884844"/>
          <a:ext cx="5511842" cy="212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дозволяє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регулювати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освітні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та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управлінські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процеси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відповідно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до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колегіально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сформульованих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завдань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</a:t>
          </a:r>
          <a:endParaRPr lang="uk-UA" sz="2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884844"/>
        <a:ext cx="5511842" cy="2123792"/>
      </dsp:txXfrm>
    </dsp:sp>
    <dsp:sp modelId="{98617198-52BF-4459-917C-48CE7C7D3783}">
      <dsp:nvSpPr>
        <dsp:cNvPr id="0" name=""/>
        <dsp:cNvSpPr/>
      </dsp:nvSpPr>
      <dsp:spPr>
        <a:xfrm>
          <a:off x="5870319" y="3445962"/>
          <a:ext cx="5277800" cy="212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здійснювати ефективні дії, які сприяють формуванню внутрішньої системи забезпечення якості освіти</a:t>
          </a:r>
        </a:p>
      </dsp:txBody>
      <dsp:txXfrm>
        <a:off x="5870319" y="3445962"/>
        <a:ext cx="5277800" cy="2123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6F76E-7DFE-4EF5-A974-4769C5C75707}">
      <dsp:nvSpPr>
        <dsp:cNvPr id="0" name=""/>
        <dsp:cNvSpPr/>
      </dsp:nvSpPr>
      <dsp:spPr>
        <a:xfrm>
          <a:off x="1933954" y="454708"/>
          <a:ext cx="3780120" cy="3495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розробляють за участю </a:t>
          </a:r>
          <a:br>
            <a:rPr lang="uk-UA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uk-UA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педагогів із залученням </a:t>
          </a:r>
          <a:br>
            <a:rPr lang="uk-UA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uk-UA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батьків</a:t>
          </a:r>
          <a:br>
            <a:rPr lang="uk-UA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uk-UA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(осіб, які їх замінюють);</a:t>
          </a:r>
        </a:p>
      </dsp:txBody>
      <dsp:txXfrm>
        <a:off x="1933954" y="454708"/>
        <a:ext cx="3780120" cy="3495499"/>
      </dsp:txXfrm>
    </dsp:sp>
    <dsp:sp modelId="{66CC005D-429E-4EBD-A032-B8E093535B78}">
      <dsp:nvSpPr>
        <dsp:cNvPr id="0" name=""/>
        <dsp:cNvSpPr/>
      </dsp:nvSpPr>
      <dsp:spPr>
        <a:xfrm>
          <a:off x="6721805" y="0"/>
          <a:ext cx="2617022" cy="3945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обговорюють на засідання педагогічної ради, яка визначає його форму, структуру,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додатки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;</a:t>
          </a:r>
          <a:endParaRPr lang="uk-UA" sz="2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721805" y="0"/>
        <a:ext cx="2617022" cy="3945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476CB-45C3-4A0A-9F6F-92DD393C10FE}">
      <dsp:nvSpPr>
        <dsp:cNvPr id="0" name=""/>
        <dsp:cNvSpPr/>
      </dsp:nvSpPr>
      <dsp:spPr>
        <a:xfrm>
          <a:off x="0" y="0"/>
          <a:ext cx="10515600" cy="135979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складається із взаємопов’язаних структурних одиниць, які охоплюють серію заходів, видів діяльності, мають єдиний напрям їх розвитку та зорієнтовані на загальні цілі</a:t>
          </a:r>
        </a:p>
      </dsp:txBody>
      <dsp:txXfrm>
        <a:off x="2239099" y="0"/>
        <a:ext cx="8276500" cy="1359793"/>
      </dsp:txXfrm>
    </dsp:sp>
    <dsp:sp modelId="{861189A6-7189-4B1D-87F4-9AB4AF534514}">
      <dsp:nvSpPr>
        <dsp:cNvPr id="0" name=""/>
        <dsp:cNvSpPr/>
      </dsp:nvSpPr>
      <dsp:spPr>
        <a:xfrm>
          <a:off x="135979" y="135979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39EC5-99CE-4796-8322-18976E2BAC46}">
      <dsp:nvSpPr>
        <dsp:cNvPr id="0" name=""/>
        <dsp:cNvSpPr/>
      </dsp:nvSpPr>
      <dsp:spPr>
        <a:xfrm>
          <a:off x="0" y="1495772"/>
          <a:ext cx="10515600" cy="135979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кожен розділ має відповідний зміст,  </a:t>
          </a:r>
          <a:r>
            <a:rPr lang="uk-UA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логічно</a:t>
          </a:r>
          <a:r>
            <a:rPr lang="uk-UA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взаємопов'язаний зв’язок змісту всіх розділів, спрямований на вирішення поставлених річних завдань</a:t>
          </a:r>
        </a:p>
      </dsp:txBody>
      <dsp:txXfrm>
        <a:off x="2239099" y="1495772"/>
        <a:ext cx="8276500" cy="1359793"/>
      </dsp:txXfrm>
    </dsp:sp>
    <dsp:sp modelId="{ABE26328-B791-4FE2-B40E-0D60369CA2CC}">
      <dsp:nvSpPr>
        <dsp:cNvPr id="0" name=""/>
        <dsp:cNvSpPr/>
      </dsp:nvSpPr>
      <dsp:spPr>
        <a:xfrm>
          <a:off x="135979" y="1631751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CF9FF-36C3-4C2C-8A87-6F467CEB16B7}">
      <dsp:nvSpPr>
        <dsp:cNvPr id="0" name=""/>
        <dsp:cNvSpPr/>
      </dsp:nvSpPr>
      <dsp:spPr>
        <a:xfrm>
          <a:off x="0" y="2991544"/>
          <a:ext cx="10515600" cy="135979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Дотримання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цього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принципу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потребує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взаємодії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та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координації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дій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учасників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педагогічного</a:t>
          </a:r>
          <a:r>
            <a:rPr lang="ru-RU" sz="24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24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процесу</a:t>
          </a:r>
          <a:endParaRPr lang="uk-UA" sz="2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39099" y="2991544"/>
        <a:ext cx="8276500" cy="1359793"/>
      </dsp:txXfrm>
    </dsp:sp>
    <dsp:sp modelId="{97662ADD-8F2F-4675-97A3-18978A051461}">
      <dsp:nvSpPr>
        <dsp:cNvPr id="0" name=""/>
        <dsp:cNvSpPr/>
      </dsp:nvSpPr>
      <dsp:spPr>
        <a:xfrm>
          <a:off x="135979" y="3127524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DE45C-8ADB-41E4-9B68-4A1DA0048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F1398B7-C147-4611-907E-AB9E3D799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A45037-1BAE-4EBF-8CDE-D012576D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C9E4-201B-4116-AA02-0754CC15E117}" type="datetimeFigureOut">
              <a:rPr lang="uk-UA" smtClean="0"/>
              <a:t>22.04.2025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2CB657-B9F6-4E69-AB03-283C249A4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AA9193-9A81-4071-9ED3-75A80839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15F-D08A-4BF0-B530-620AAD1D8A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04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B07AF-384E-491C-83C7-20C73ED3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772ABAD-5FB1-4C4D-AB91-B7D648CC4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9B03B1-65CB-4E11-9E1B-C02E7B74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C9E4-201B-4116-AA02-0754CC15E117}" type="datetimeFigureOut">
              <a:rPr lang="uk-UA" smtClean="0"/>
              <a:t>22.04.2025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461234-4185-4534-B6CC-BD83BF30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678B08-A7AB-43E3-9EDB-2A61077E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15F-D08A-4BF0-B530-620AAD1D8A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610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91B6B87-BD2E-43D1-8560-D2722849F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314466A-6140-4854-9518-25C822D2E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29EFEF-A2E1-4E69-81FB-F30D51E0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C9E4-201B-4116-AA02-0754CC15E117}" type="datetimeFigureOut">
              <a:rPr lang="uk-UA" smtClean="0"/>
              <a:t>22.04.2025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8AB8824-E557-4B4D-A0FE-59564CDD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E10652-C7EB-4A40-B33F-6671B09C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15F-D08A-4BF0-B530-620AAD1D8A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0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9DBF4-819F-45B7-B946-9BE6ABB3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037174-0AA9-4E6B-950C-A13F8EB75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F1333B-32B5-4FA1-A0E5-44C89EA3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C9E4-201B-4116-AA02-0754CC15E117}" type="datetimeFigureOut">
              <a:rPr lang="uk-UA" smtClean="0"/>
              <a:t>22.04.2025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FF191E-B802-4539-B310-2E0DFE6B1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EAB85E-040D-440B-BE05-20780ED0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15F-D08A-4BF0-B530-620AAD1D8A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25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A292F-4A12-469F-AF44-26DF2A99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DAEE224-0785-4B1C-892B-946205484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7FE4A5-34A7-4CC9-8D30-E0E45970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C9E4-201B-4116-AA02-0754CC15E117}" type="datetimeFigureOut">
              <a:rPr lang="uk-UA" smtClean="0"/>
              <a:t>22.04.2025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7B79EA-719D-48DE-9A7E-32E9FA99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6D1867-1DCF-4676-82B8-1D127E3C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15F-D08A-4BF0-B530-620AAD1D8A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28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814DA-8F12-4326-BAF9-BD15C920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76623A-3674-43B9-9A39-5702D9C75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888DCD9-296B-4612-8A41-7BCEF1C5D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A00AF73-0387-46D0-AA7E-5571C72B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C9E4-201B-4116-AA02-0754CC15E117}" type="datetimeFigureOut">
              <a:rPr lang="uk-UA" smtClean="0"/>
              <a:t>22.04.2025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D7B076-FC7D-4F06-B013-797DDD69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5CE4F5-4E0E-4187-8495-33FE0769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15F-D08A-4BF0-B530-620AAD1D8A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D267B-4C24-4D05-9337-574890D2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ED0312-470F-4999-A7A0-E6602261C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D92FF4-D98F-40FF-B78D-0517CABE0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CA2461A-367B-4358-8C5D-500C1F803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79FABCD-CC41-489C-AF81-4D4042E8E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CFEF708-EA90-4C21-BA6E-FB7A4DC2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C9E4-201B-4116-AA02-0754CC15E117}" type="datetimeFigureOut">
              <a:rPr lang="uk-UA" smtClean="0"/>
              <a:t>22.04.2025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F1CAC87-3CC4-400A-AE80-BF76750B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DCE569C-4C28-48E0-A8B3-12F7BA1C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15F-D08A-4BF0-B530-620AAD1D8A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116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005AB-907D-4468-9847-B7BD97DC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48914AB-4EAC-439F-97E2-104F81EFC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C9E4-201B-4116-AA02-0754CC15E117}" type="datetimeFigureOut">
              <a:rPr lang="uk-UA" smtClean="0"/>
              <a:t>22.04.2025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ECC54C4-B419-4ABA-9FD0-F4E2EE39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44582D0-64C7-4D90-B7C5-0CC0FAE1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15F-D08A-4BF0-B530-620AAD1D8A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564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A413900-4E3D-492B-A1C6-A3EEC61B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C9E4-201B-4116-AA02-0754CC15E117}" type="datetimeFigureOut">
              <a:rPr lang="uk-UA" smtClean="0"/>
              <a:t>22.04.2025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A6C20D-7A18-4E43-887D-58826482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E1F28F-7884-4565-A1C4-A7F19E6B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15F-D08A-4BF0-B530-620AAD1D8A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07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1F474-386F-48B8-B961-C9A7CCCC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97A23B-1312-4A61-81CF-028B7099E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BF69B2A-340B-40E8-BD4A-C8D896239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B6743B-D9A7-47EF-876C-1D5057C48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C9E4-201B-4116-AA02-0754CC15E117}" type="datetimeFigureOut">
              <a:rPr lang="uk-UA" smtClean="0"/>
              <a:t>22.04.2025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6824C0-B53B-4113-AEA8-784D586D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1C900D-09F7-415D-939C-D73335E7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15F-D08A-4BF0-B530-620AAD1D8A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160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3E717-2CD4-4F4C-91CD-D1DED4AC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1D1AF38-B231-4B3E-9062-C6178B224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2A3BC42-AEAE-42E9-8343-6FCF590F5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C20BDBB-5C28-4027-BA88-706A8E4F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C9E4-201B-4116-AA02-0754CC15E117}" type="datetimeFigureOut">
              <a:rPr lang="uk-UA" smtClean="0"/>
              <a:t>22.04.2025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1B1A65E-1666-4AD5-88F8-84F5BD36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B6072E9-6BDB-425E-922B-D7385827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F15F-D08A-4BF0-B530-620AAD1D8A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77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2A4DBAC-E791-4643-B472-298F9F9A9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C4BB737-FCFC-4E7E-A103-8CBD14D0A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BCF1776-96BC-4B08-AECE-1604C2ECE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BC9E4-201B-4116-AA02-0754CC15E117}" type="datetimeFigureOut">
              <a:rPr lang="uk-UA" smtClean="0"/>
              <a:t>22.04.2025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0EC2AB-5253-4F4C-B415-FA6C45F53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9D236-6DF4-4C05-ABFA-A7B473E43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4F15F-D08A-4BF0-B530-620AAD1D8A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03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7E5F5C-1051-434B-BDA3-A510F3AAF1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86" y="241173"/>
            <a:ext cx="11400468" cy="63756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94584-BB70-4E2E-8DAB-19C70B1005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-177284"/>
            <a:ext cx="3315462" cy="3315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10F099-F063-41B3-9EDD-01C091ADD88B}"/>
              </a:ext>
            </a:extLst>
          </p:cNvPr>
          <p:cNvSpPr txBox="1"/>
          <p:nvPr/>
        </p:nvSpPr>
        <p:spPr>
          <a:xfrm>
            <a:off x="9704832" y="592277"/>
            <a:ext cx="202996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квітня 2025</a:t>
            </a:r>
          </a:p>
          <a:p>
            <a:r>
              <a:rPr lang="uk-UA" sz="2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C6D1A-702C-4C29-9666-9A995EE117C4}"/>
              </a:ext>
            </a:extLst>
          </p:cNvPr>
          <p:cNvSpPr txBox="1"/>
          <p:nvPr/>
        </p:nvSpPr>
        <p:spPr>
          <a:xfrm>
            <a:off x="3434082" y="466557"/>
            <a:ext cx="57058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Міська Школа молодого майстра «Сузір’я»  у форматі семінару-практикуму для молодих вихователів-методистів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25D382-EB32-4871-8E8E-239796378E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918" y="4197096"/>
            <a:ext cx="1714873" cy="2084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811C3C-025F-49B9-8C80-E91FBBC68AE2}"/>
              </a:ext>
            </a:extLst>
          </p:cNvPr>
          <p:cNvSpPr txBox="1"/>
          <p:nvPr/>
        </p:nvSpPr>
        <p:spPr>
          <a:xfrm>
            <a:off x="1602658" y="2524102"/>
            <a:ext cx="898668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«Річний план роботи ЗДО: принципи та етапи побудови»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2C5B79-925F-46E9-A15D-45CE3140F02D}"/>
              </a:ext>
            </a:extLst>
          </p:cNvPr>
          <p:cNvSpPr txBox="1"/>
          <p:nvPr/>
        </p:nvSpPr>
        <p:spPr>
          <a:xfrm>
            <a:off x="1859354" y="6060139"/>
            <a:ext cx="6725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i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Спікер – Лариса Бондарчук, консультант КУ «ЦПРПП ВМР»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BDCFEA-FEBB-4B18-BB9C-B8F32A2FFD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9938" y="3322713"/>
            <a:ext cx="2403133" cy="2642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509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7A916-295B-4E02-83A2-4AF00C04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58317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 науковості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A62A9A5-9E2B-4525-89E4-96C5F9527EFA}"/>
              </a:ext>
            </a:extLst>
          </p:cNvPr>
          <p:cNvSpPr/>
          <p:nvPr/>
        </p:nvSpPr>
        <p:spPr>
          <a:xfrm>
            <a:off x="758952" y="2274838"/>
            <a:ext cx="8385048" cy="39703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заплановані заходи за формою та змістом  відповідають </a:t>
            </a:r>
          </a:p>
          <a:p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науковим досягненням  у галузі діяльності з дітьми в умовах дошкільної освіти та навчання дорослих,</a:t>
            </a:r>
          </a:p>
          <a:p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враховують найновіші досягнення науки з педагогіки, психології, </a:t>
            </a:r>
          </a:p>
          <a:p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сучасні вимоги наукової організації праці, </a:t>
            </a:r>
          </a:p>
          <a:p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передовий педагогічний досвід.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4E27A22-7937-4DBB-B463-10EAD6FE7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003933" y="1746504"/>
            <a:ext cx="4188067" cy="33101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EE993-4EAF-43D6-8F54-C78A867C2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0755" y="276129"/>
            <a:ext cx="3143632" cy="258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90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7A916-295B-4E02-83A2-4AF00C04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796" y="399639"/>
            <a:ext cx="71280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 науковості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69288DE-C522-4D47-9874-1072007A80BD}"/>
              </a:ext>
            </a:extLst>
          </p:cNvPr>
          <p:cNvSpPr/>
          <p:nvPr/>
        </p:nvSpPr>
        <p:spPr>
          <a:xfrm>
            <a:off x="926592" y="3429001"/>
            <a:ext cx="7531608" cy="323614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Чіткі  механізми управління та реалізації поставлених річних завдань, які  спрямовують педагогів на творчі пошуки, на ґрунтовний аналіз досягнутого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1B8C2A-F251-494F-A7BC-470B6843F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039" y="399639"/>
            <a:ext cx="2365133" cy="2887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FFC9CC-4611-4F91-B7B9-DDED240A8F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6361" y="2654434"/>
            <a:ext cx="3276600" cy="2418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84B044-539B-419B-BE2C-9BBCC286C1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14079">
            <a:off x="5609569" y="1890299"/>
            <a:ext cx="3568362" cy="1043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8781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7A916-295B-4E02-83A2-4AF00C04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6" y="1533157"/>
            <a:ext cx="7080504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 законності 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AF7C0E5-62F9-404E-8D39-23BA3F00A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704" y="374555"/>
            <a:ext cx="10515600" cy="8261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планування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закладу -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управлінської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діяльності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uk-UA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D7E2612-F613-409A-8D6E-38DAB398E660}"/>
              </a:ext>
            </a:extLst>
          </p:cNvPr>
          <p:cNvSpPr/>
          <p:nvPr/>
        </p:nvSpPr>
        <p:spPr>
          <a:xfrm>
            <a:off x="124968" y="3568117"/>
            <a:ext cx="661111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накреслені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Плані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завдання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й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зміст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щодо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виконання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здійснюються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засадах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положень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нормативно-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правових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документів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uk-UA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927EF0-93BB-4142-815B-DEB3566C9A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00" b="18902"/>
          <a:stretch/>
        </p:blipFill>
        <p:spPr>
          <a:xfrm>
            <a:off x="6717246" y="1081900"/>
            <a:ext cx="5413248" cy="5159776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6846274-61EA-4FC4-92E4-FC780C3F5A99}"/>
              </a:ext>
            </a:extLst>
          </p:cNvPr>
          <p:cNvSpPr/>
          <p:nvPr/>
        </p:nvSpPr>
        <p:spPr>
          <a:xfrm>
            <a:off x="7828559" y="2195939"/>
            <a:ext cx="3950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планування роботи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89F0DC7-E6F7-457A-BCD0-24C65E59E494}"/>
              </a:ext>
            </a:extLst>
          </p:cNvPr>
          <p:cNvSpPr/>
          <p:nvPr/>
        </p:nvSpPr>
        <p:spPr>
          <a:xfrm>
            <a:off x="7930350" y="3661788"/>
            <a:ext cx="37465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</a:t>
            </a:r>
          </a:p>
          <a:p>
            <a:r>
              <a:rPr lang="uk-UA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правові документи</a:t>
            </a:r>
          </a:p>
        </p:txBody>
      </p:sp>
    </p:spTree>
    <p:extLst>
      <p:ext uri="{BB962C8B-B14F-4D97-AF65-F5344CB8AC3E}">
        <p14:creationId xmlns:p14="http://schemas.microsoft.com/office/powerpoint/2010/main" val="345402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1D2E0B-3651-45E3-A672-08E36AD83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100585"/>
            <a:ext cx="11082528" cy="6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95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EC5DCE-B2BA-435C-9D08-6D14FB3A4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182880"/>
            <a:ext cx="11375136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5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7A916-295B-4E02-83A2-4AF00C04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46064" cy="92417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Етапи планування: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0B5E441B-84AE-422B-AC91-F5E4991B3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241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розроблення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Плану 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тривалий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Його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проведення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можна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розподілити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такі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етапи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uk-UA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23F967D-8E24-4186-9966-890B638FDEE7}"/>
              </a:ext>
            </a:extLst>
          </p:cNvPr>
          <p:cNvSpPr/>
          <p:nvPr/>
        </p:nvSpPr>
        <p:spPr>
          <a:xfrm>
            <a:off x="704088" y="2926081"/>
            <a:ext cx="6729984" cy="2057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підготовчий</a:t>
            </a:r>
            <a:r>
              <a:rPr lang="ru-RU" sz="3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безпосереднє</a:t>
            </a:r>
            <a:r>
              <a:rPr lang="ru-RU" sz="3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аналізування</a:t>
            </a:r>
            <a:r>
              <a:rPr lang="ru-RU" sz="3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отриманої</a:t>
            </a:r>
            <a:r>
              <a:rPr lang="ru-RU" sz="3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інформації</a:t>
            </a:r>
            <a:r>
              <a:rPr lang="ru-RU" sz="32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завершальний</a:t>
            </a:r>
            <a:endParaRPr lang="ru-RU" sz="3200" b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4B6D55-AD0F-4D72-941D-98E93F64D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072" y="3115056"/>
            <a:ext cx="4331589" cy="2895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50248B-04D0-4666-B520-BB1143D9FE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272" y="73152"/>
            <a:ext cx="2590800" cy="157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3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7A916-295B-4E02-83A2-4AF00C04D3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Підготовчий етап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0B5E441B-84AE-422B-AC91-F5E4991B3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3224" cy="46672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здійснюється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впродовж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навчального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року;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систематично </a:t>
            </a: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збирається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інформація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щодо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впливу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запланованих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заходів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результати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освітнього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процесу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діяльності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закладу  і </a:t>
            </a: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здійснюється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первинна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обробка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отриманої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інформації</a:t>
            </a:r>
            <a:r>
              <a:rPr lang="ru-RU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uk-UA" b="1" i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7A1407-1EEB-4E52-8585-D9FDB26C5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3432" y="2395728"/>
            <a:ext cx="454688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30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7A916-295B-4E02-83A2-4AF00C04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Етап безпосереднього аналізування інформації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AB9560-E525-4CF0-83D1-0185C7277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8360" cy="365163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uk-UA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аналіз за підсумками роботи ЗДО за навчальний рік триває у період від квітня до кінця травня;</a:t>
            </a:r>
          </a:p>
          <a:p>
            <a:r>
              <a:rPr lang="uk-UA" b="1" i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долучаються усі учасники освітнього процесу - педагогічний колектив, батьки вихованців і технічний персонал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0301CE-1368-4C62-9D74-82D617260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536" y="1755648"/>
            <a:ext cx="4032504" cy="43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95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E111D-853A-46F3-A275-F60695EB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89264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ініціативна творча група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6CBDDA-EFFD-4AE2-A0DA-1815762A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44496" cy="64633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Склад:</a:t>
            </a:r>
            <a:endParaRPr lang="uk-UA" b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87DF220-EADF-4CCC-AF67-6EC57B7480B6}"/>
              </a:ext>
            </a:extLst>
          </p:cNvPr>
          <p:cNvSpPr/>
          <p:nvPr/>
        </p:nvSpPr>
        <p:spPr>
          <a:xfrm>
            <a:off x="3358896" y="1825625"/>
            <a:ext cx="5364480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вихователь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-методист,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практичний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психолог,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сестра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медична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старша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завідувач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господарством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ініціативні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творчі</a:t>
            </a:r>
            <a:r>
              <a:rPr 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педагоги</a:t>
            </a:r>
            <a:endParaRPr lang="uk-UA" sz="28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B02659-27D1-4009-AE87-699A6C965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648" y="1996630"/>
            <a:ext cx="3456432" cy="42395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015EC5-347B-4931-AF15-CB9693F15A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471956"/>
            <a:ext cx="3054096" cy="30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83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1B066-9331-4DC9-A9B9-705194CD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824" y="154813"/>
            <a:ext cx="4346448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моніторинг: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4EEF3C-8FDF-4722-AF38-696C85170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172" y="2749169"/>
            <a:ext cx="8086344" cy="298411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рівня компетентності дітей відповідно до вимог освітньої програми;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рівня дошкільної зрілості як запоруки до подальшого шкільного життя;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розвитку професійної компетентності педагогів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4DFACE-5657-4C23-A877-69D26FA97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8185" y="250979"/>
            <a:ext cx="3195615" cy="20898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16A573-3E6C-4183-968C-F24A444BD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100" y="1968151"/>
            <a:ext cx="3329072" cy="36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9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D16AE6-A1F5-49E9-A96F-8A03C2BC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" y="164592"/>
            <a:ext cx="11658600" cy="65379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8BC0A-EE4A-490C-A36D-192A431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</a:t>
            </a:r>
            <a:r>
              <a:rPr lang="ru-RU" sz="36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</a:t>
            </a:r>
            <a:r>
              <a:rPr lang="ru-RU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закладу </a:t>
            </a:r>
            <a:r>
              <a:rPr lang="ru-RU" sz="36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дошкільної</a:t>
            </a:r>
            <a:r>
              <a:rPr lang="ru-RU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освіти</a:t>
            </a:r>
            <a:endParaRPr lang="uk-UA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ECBB3CE1-23EB-4B1E-865B-A0BC4B1CB3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731779"/>
              </p:ext>
            </p:extLst>
          </p:nvPr>
        </p:nvGraphicFramePr>
        <p:xfrm>
          <a:off x="201168" y="237744"/>
          <a:ext cx="11152632" cy="653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ілка: униз 5">
            <a:extLst>
              <a:ext uri="{FF2B5EF4-FFF2-40B4-BE49-F238E27FC236}">
                <a16:creationId xmlns:a16="http://schemas.microsoft.com/office/drawing/2014/main" id="{41AA6EF6-5136-419D-9ED9-CF9C9F015BD4}"/>
              </a:ext>
            </a:extLst>
          </p:cNvPr>
          <p:cNvSpPr/>
          <p:nvPr/>
        </p:nvSpPr>
        <p:spPr>
          <a:xfrm>
            <a:off x="4334256" y="3959352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81CB980C-2BD1-4CE2-B75E-41053605A4EC}"/>
              </a:ext>
            </a:extLst>
          </p:cNvPr>
          <p:cNvSpPr/>
          <p:nvPr/>
        </p:nvSpPr>
        <p:spPr>
          <a:xfrm>
            <a:off x="11990832" y="2514600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: униз 8">
            <a:extLst>
              <a:ext uri="{FF2B5EF4-FFF2-40B4-BE49-F238E27FC236}">
                <a16:creationId xmlns:a16="http://schemas.microsoft.com/office/drawing/2014/main" id="{2046E623-1ED6-4C3C-8FA1-93F0B038D954}"/>
              </a:ext>
            </a:extLst>
          </p:cNvPr>
          <p:cNvSpPr/>
          <p:nvPr/>
        </p:nvSpPr>
        <p:spPr>
          <a:xfrm>
            <a:off x="5303520" y="3429000"/>
            <a:ext cx="484632" cy="978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1EA4C1-4E14-4AA3-B34F-37BEE329DAA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5913153" y="4765557"/>
            <a:ext cx="550122" cy="8001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E9EE41-2ADB-4CA3-B511-B937C668EF6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33850" y="2239431"/>
            <a:ext cx="524301" cy="9937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9DBB72-F482-453D-A0F8-01E8197589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8255" y="1690687"/>
            <a:ext cx="2617045" cy="20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8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82D94-1B34-449B-A973-49F75553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38" y="117841"/>
            <a:ext cx="63855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Завершальний етап: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5B5F76-8532-4E5F-9267-DBBE75C79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98" y="1836596"/>
            <a:ext cx="5558546" cy="45642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узагальнення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результатів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аналізування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діяльності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ЗДО за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поточний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навчальний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рік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окреслення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завдань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новий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оформлення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підсумкового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документа -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Аналіз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діяльності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закладу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дошкільної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освіти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минулий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навчальний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рік</a:t>
            </a:r>
            <a:endParaRPr lang="uk-UA" b="1" i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3F2D61-B6B7-472D-AC1B-1A32ECDCF6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133" y="1116439"/>
            <a:ext cx="4390234" cy="332667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483E5DC-2D05-458C-9381-959DADD19657}"/>
              </a:ext>
            </a:extLst>
          </p:cNvPr>
          <p:cNvSpPr/>
          <p:nvPr/>
        </p:nvSpPr>
        <p:spPr>
          <a:xfrm>
            <a:off x="6816677" y="200533"/>
            <a:ext cx="389063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доцільно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виконати</a:t>
            </a: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25 </a:t>
            </a:r>
            <a:r>
              <a:rPr lang="ru-RU" sz="24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травня</a:t>
            </a:r>
            <a:endParaRPr lang="uk-UA" sz="2400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17DDE3D-CF29-4FC5-B4D1-75B77AB9986B}"/>
              </a:ext>
            </a:extLst>
          </p:cNvPr>
          <p:cNvSpPr/>
          <p:nvPr/>
        </p:nvSpPr>
        <p:spPr>
          <a:xfrm>
            <a:off x="5970026" y="3630168"/>
            <a:ext cx="5980176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Аналіз є джерелом для звіту директора на загальних зборах (конференції) колективу та батьків - вищого колегіального органу громадського самоврядування закладу дошкільної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3718245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82D94-1B34-449B-A973-49F75553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38" y="117841"/>
            <a:ext cx="63855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Завершальний етап: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065584B8-BD5A-4EBE-9B8F-8985A50E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904" y="1560449"/>
            <a:ext cx="6385560" cy="24994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упродовж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червня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здійснюється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робота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щодо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розроблення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проекту Плану;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обговорюють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його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зміст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із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педагогами з метою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надання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певних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пропозицій</a:t>
            </a:r>
            <a:r>
              <a:rPr lang="ru-RU" b="1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uk-UA" b="1" i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1DC4713-A3C5-49C2-AD3B-46C12801B13B}"/>
              </a:ext>
            </a:extLst>
          </p:cNvPr>
          <p:cNvSpPr/>
          <p:nvPr/>
        </p:nvSpPr>
        <p:spPr>
          <a:xfrm>
            <a:off x="6777474" y="468790"/>
            <a:ext cx="467147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орієнтовно до 20-25 червня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4E02248-4DE7-487D-8262-A1CEFB2DA086}"/>
              </a:ext>
            </a:extLst>
          </p:cNvPr>
          <p:cNvSpPr/>
          <p:nvPr/>
        </p:nvSpPr>
        <p:spPr>
          <a:xfrm>
            <a:off x="271518" y="4032471"/>
            <a:ext cx="5352042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ЗДО </a:t>
            </a:r>
            <a:r>
              <a:rPr lang="ru-RU" sz="28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ретельно</a:t>
            </a:r>
            <a:r>
              <a:rPr lang="ru-RU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вивчає</a:t>
            </a:r>
            <a:r>
              <a:rPr lang="ru-RU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проект, </a:t>
            </a:r>
            <a:r>
              <a:rPr lang="ru-RU" sz="28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подає</a:t>
            </a:r>
            <a:r>
              <a:rPr lang="ru-RU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його</a:t>
            </a:r>
            <a:r>
              <a:rPr lang="ru-RU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8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обговорення</a:t>
            </a:r>
            <a:r>
              <a:rPr lang="ru-RU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засідання</a:t>
            </a:r>
            <a:r>
              <a:rPr lang="ru-RU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виробничої</a:t>
            </a:r>
            <a:r>
              <a:rPr lang="ru-RU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наради</a:t>
            </a:r>
            <a:r>
              <a:rPr lang="ru-RU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профспілкового</a:t>
            </a:r>
            <a:r>
              <a:rPr lang="ru-RU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комітету</a:t>
            </a:r>
            <a:r>
              <a:rPr lang="ru-RU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батьківського</a:t>
            </a:r>
            <a:r>
              <a:rPr lang="ru-RU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комітету</a:t>
            </a:r>
            <a:r>
              <a:rPr lang="ru-RU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uk-UA" sz="28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1DA00B-C07D-49F4-9BCF-C46FC5971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77474" y="4135288"/>
            <a:ext cx="3724674" cy="24994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6B05E5-A580-435C-9141-00C74930E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952" y="1805249"/>
            <a:ext cx="3410712" cy="18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46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DDB8C-1E51-4C35-A821-2D502DA6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44512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Завершальний етап: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32BE2B-1309-4C8F-8706-17CFE857B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50349"/>
            <a:ext cx="5544312" cy="291096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після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обговорення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Плану,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внесення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(за потреби)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змін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уточнень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виправлень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ухвалюється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рішення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його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схвалення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засіданні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педагогічної</a:t>
            </a:r>
            <a:r>
              <a:rPr lang="ru-RU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ради</a:t>
            </a:r>
            <a:endParaRPr lang="uk-UA" b="1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7796AF2-896D-4556-A494-08B1732A6128}"/>
              </a:ext>
            </a:extLst>
          </p:cNvPr>
          <p:cNvSpPr/>
          <p:nvPr/>
        </p:nvSpPr>
        <p:spPr>
          <a:xfrm>
            <a:off x="8080248" y="320457"/>
            <a:ext cx="3910584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</a:t>
            </a:r>
            <a:r>
              <a:rPr lang="ru-RU" sz="2800" b="1" i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</a:t>
            </a:r>
            <a:r>
              <a:rPr lang="ru-RU" sz="2800" b="1" i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закладу </a:t>
            </a:r>
            <a:r>
              <a:rPr lang="ru-RU" sz="2800" b="1" i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затверджує</a:t>
            </a:r>
            <a:r>
              <a:rPr lang="ru-RU" sz="2800" b="1" i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керівник</a:t>
            </a:r>
            <a:r>
              <a:rPr lang="ru-RU" sz="2800" b="1" i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800" b="1" i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стає</a:t>
            </a:r>
            <a:r>
              <a:rPr lang="ru-RU" sz="2800" b="1" i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документом, </a:t>
            </a:r>
            <a:r>
              <a:rPr lang="ru-RU" sz="2800" b="1" i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обов’язковим</a:t>
            </a:r>
            <a:r>
              <a:rPr lang="ru-RU" sz="2800" b="1" i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sz="2800" b="1" i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виконання</a:t>
            </a:r>
            <a:endParaRPr lang="uk-UA" sz="2800" b="1" i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4B0BAE-DE31-47B3-A560-BBD71C557C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032" y="3803903"/>
            <a:ext cx="2703576" cy="22317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114EC6-BD3C-4EB1-9CCF-61C1738F87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837" y="1600200"/>
            <a:ext cx="332841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56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371A9E-CC26-4759-B62A-E879D16A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33432" cy="20239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Джерела</a:t>
            </a:r>
            <a:r>
              <a:rPr lang="ru-RU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1.https://oplatforma.com.ua/article/2976-planuvannya-roboti-zakladu-doshklno-osvti-na-20212022-navchalniy-rk»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Панасенко В. </a:t>
            </a:r>
            <a:r>
              <a:rPr lang="ru-RU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Тематичний</a:t>
            </a:r>
            <a:r>
              <a:rPr lang="ru-RU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контроль: </a:t>
            </a:r>
            <a:r>
              <a:rPr lang="ru-RU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долучаємо</a:t>
            </a:r>
            <a:r>
              <a:rPr lang="ru-RU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ініціативні</a:t>
            </a:r>
            <a:r>
              <a:rPr lang="ru-RU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творчі</a:t>
            </a:r>
            <a:r>
              <a:rPr lang="ru-RU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групи</a:t>
            </a:r>
            <a:r>
              <a:rPr lang="ru-RU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ru-RU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В.Панасенко</a:t>
            </a:r>
            <a:r>
              <a:rPr lang="ru-RU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//Практика </a:t>
            </a:r>
            <a:r>
              <a:rPr lang="ru-RU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управління</a:t>
            </a:r>
            <a:r>
              <a:rPr lang="ru-RU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дошкільним</a:t>
            </a:r>
            <a:r>
              <a:rPr lang="ru-RU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закладом. – 2017.- №5. – С.34.</a:t>
            </a:r>
          </a:p>
          <a:p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9900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E26BAD-1FCD-4A7D-A26B-BBE61D9B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808" y="155449"/>
            <a:ext cx="11045952" cy="71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0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8BC0A-EE4A-490C-A36D-192A431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</a:t>
            </a:r>
            <a:r>
              <a:rPr lang="ru-RU" sz="36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</a:t>
            </a:r>
            <a:r>
              <a:rPr lang="ru-RU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закладу </a:t>
            </a:r>
            <a:r>
              <a:rPr lang="ru-RU" sz="36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дошкільної</a:t>
            </a:r>
            <a:r>
              <a:rPr lang="ru-RU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освіти</a:t>
            </a:r>
            <a:endParaRPr lang="uk-UA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ECBB3CE1-23EB-4B1E-865B-A0BC4B1CB3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078690"/>
              </p:ext>
            </p:extLst>
          </p:nvPr>
        </p:nvGraphicFramePr>
        <p:xfrm>
          <a:off x="-74454" y="2422959"/>
          <a:ext cx="10682794" cy="395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CD9C43-4F24-4D11-86AF-B538666B1F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452" y="1690688"/>
            <a:ext cx="503372" cy="9540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6FA71E-3A4E-465E-B067-F243A5F376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750" y="1454901"/>
            <a:ext cx="524301" cy="993734"/>
          </a:xfrm>
          <a:prstGeom prst="rect">
            <a:avLst/>
          </a:prstGeom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C422C7FA-ABBD-4244-AA32-9E108B54A870}"/>
              </a:ext>
            </a:extLst>
          </p:cNvPr>
          <p:cNvSpPr/>
          <p:nvPr/>
        </p:nvSpPr>
        <p:spPr>
          <a:xfrm>
            <a:off x="9262872" y="4248983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58B8C15-8DED-4ABF-81C4-57D262B0073A}"/>
              </a:ext>
            </a:extLst>
          </p:cNvPr>
          <p:cNvSpPr/>
          <p:nvPr/>
        </p:nvSpPr>
        <p:spPr>
          <a:xfrm>
            <a:off x="4142232" y="2212848"/>
            <a:ext cx="45719" cy="6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6B2103-2FC2-4B05-9B68-904E2A90B6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2872" y="1454901"/>
            <a:ext cx="2404872" cy="41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8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21162B-2D3A-4697-84D4-DD6B41601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" y="123978"/>
            <a:ext cx="10244337" cy="64941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8BC0A-EE4A-490C-A36D-192A431B1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39847"/>
            <a:ext cx="10381488" cy="8719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</a:t>
            </a:r>
            <a:r>
              <a:rPr lang="ru-RU" sz="36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</a:t>
            </a:r>
            <a:r>
              <a:rPr lang="ru-RU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закладу </a:t>
            </a:r>
            <a:r>
              <a:rPr lang="ru-RU" sz="36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дошкільної</a:t>
            </a:r>
            <a:r>
              <a:rPr lang="ru-RU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освіти</a:t>
            </a:r>
            <a:endParaRPr lang="uk-UA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ідзаголовок 10">
            <a:extLst>
              <a:ext uri="{FF2B5EF4-FFF2-40B4-BE49-F238E27FC236}">
                <a16:creationId xmlns:a16="http://schemas.microsoft.com/office/drawing/2014/main" id="{5CB2626B-B701-4D0F-8428-B06F1CEEA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9440" y="2929218"/>
            <a:ext cx="4127001" cy="3215549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затверджує</a:t>
            </a:r>
            <a: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план </a:t>
            </a:r>
            <a:r>
              <a:rPr lang="ru-RU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</a:t>
            </a:r>
            <a: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керівник</a:t>
            </a:r>
            <a: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ЗДО</a:t>
            </a:r>
            <a:endParaRPr lang="uk-UA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CD9C43-4F24-4D11-86AF-B538666B1FA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6B6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858850" y="1227660"/>
            <a:ext cx="965242" cy="15856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CF3306-85A0-4F69-81F7-C967C9C15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691" y="1108894"/>
            <a:ext cx="965242" cy="1881666"/>
          </a:xfrm>
          <a:prstGeom prst="rect">
            <a:avLst/>
          </a:prstGeom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C422C7FA-ABBD-4244-AA32-9E108B54A870}"/>
              </a:ext>
            </a:extLst>
          </p:cNvPr>
          <p:cNvSpPr/>
          <p:nvPr/>
        </p:nvSpPr>
        <p:spPr>
          <a:xfrm>
            <a:off x="9262872" y="4248983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38ECE4-6F0E-45FB-92C7-8488E7C9D7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76" y="2855837"/>
            <a:ext cx="4737003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4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527C50-F7D0-44F6-BD0F-CD28CF5FC7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60" y="1315715"/>
            <a:ext cx="4224528" cy="30916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D34777C-3B87-4938-ADF5-AE62E8BA7361}"/>
              </a:ext>
            </a:extLst>
          </p:cNvPr>
          <p:cNvSpPr/>
          <p:nvPr/>
        </p:nvSpPr>
        <p:spPr>
          <a:xfrm>
            <a:off x="3048000" y="13053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uk-UA" dirty="0"/>
            </a:br>
            <a:endParaRPr lang="uk-UA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21BE541-9252-4D58-9BBB-F08C182DE125}"/>
              </a:ext>
            </a:extLst>
          </p:cNvPr>
          <p:cNvSpPr/>
          <p:nvPr/>
        </p:nvSpPr>
        <p:spPr>
          <a:xfrm>
            <a:off x="240792" y="198043"/>
            <a:ext cx="11527536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лист МОН України №1/9-344 від 07.07.2021р. </a:t>
            </a:r>
            <a:r>
              <a:rPr lang="uk-U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«Планування роботи закладу дошкільної освіти на рік» 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8876ADE-86E4-40AB-8A5A-659C6B9F1E2C}"/>
              </a:ext>
            </a:extLst>
          </p:cNvPr>
          <p:cNvSpPr/>
          <p:nvPr/>
        </p:nvSpPr>
        <p:spPr>
          <a:xfrm>
            <a:off x="240792" y="1315715"/>
            <a:ext cx="6443472" cy="520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36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роботи має відповідати принципам: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актуальності,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системності,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безперервності,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гнучкості,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точності (конкретності),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збалансованості (оптимальності),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науковості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672E7B5-1673-4E9E-8936-E8EC119DC3B0}"/>
              </a:ext>
            </a:extLst>
          </p:cNvPr>
          <p:cNvSpPr/>
          <p:nvPr/>
        </p:nvSpPr>
        <p:spPr>
          <a:xfrm>
            <a:off x="7059168" y="4339019"/>
            <a:ext cx="4846320" cy="2232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Таким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має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бути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планування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освітньої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дітьми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умовах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сучасного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закладу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дошкільної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освіти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3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7A916-295B-4E02-83A2-4AF00C04D3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 єдності (системності) </a:t>
            </a:r>
          </a:p>
        </p:txBody>
      </p:sp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04505826-3611-4889-8225-65BF921A4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6011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26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7A916-295B-4E02-83A2-4AF00C04D3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 безперервності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F17771-097C-4FE0-9CEE-F71859757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952" y="291274"/>
            <a:ext cx="2743200" cy="1666875"/>
          </a:xfrm>
          <a:prstGeom prst="rect">
            <a:avLst/>
          </a:prstGeom>
        </p:spPr>
      </p:pic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CEB14B36-84FC-426B-A525-CD54C3B1A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637" y="2739350"/>
            <a:ext cx="4591748" cy="36845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визначає підтримування безперебійності та взаємоузгодження перспективних планів, коли на зміну одному виконаному плану розробляють інший, тобто плани мають постійно змінювати один одного</a:t>
            </a: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8573DBD3-D118-4520-8F74-CA61A309F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47488" y="1912540"/>
            <a:ext cx="5183188" cy="106108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передбачення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перспективи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розвитку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ЗДО;</a:t>
            </a:r>
            <a:endParaRPr lang="uk-UA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37A2D13-59D4-48C4-BDAA-77C733CCECA0}"/>
              </a:ext>
            </a:extLst>
          </p:cNvPr>
          <p:cNvSpPr/>
          <p:nvPr/>
        </p:nvSpPr>
        <p:spPr>
          <a:xfrm>
            <a:off x="6628670" y="2650233"/>
            <a:ext cx="5024563" cy="35394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визначення завдань та заходів,  спрямованих на творчий пошук ефективної, результативної та якісної діяльності педагогічного колективу 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id="{CBC86A0E-3C11-4496-865B-A9C03C83D417}"/>
              </a:ext>
            </a:extLst>
          </p:cNvPr>
          <p:cNvSpPr/>
          <p:nvPr/>
        </p:nvSpPr>
        <p:spPr>
          <a:xfrm>
            <a:off x="4774064" y="3805798"/>
            <a:ext cx="2128031" cy="11350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4ED0F7-0359-4DA7-B13A-C4CEE010AD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27003">
            <a:off x="2890255" y="1782784"/>
            <a:ext cx="2072201" cy="64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1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7A916-295B-4E02-83A2-4AF00C04D3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 гнучкості</a:t>
            </a:r>
            <a:endParaRPr lang="uk-UA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65F264-CC8A-4F0C-AB0B-BA85308F0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63587"/>
            <a:ext cx="4087367" cy="27486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7207D5-AAE3-4CE5-95A0-C83BBF60FF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85" y="2139954"/>
            <a:ext cx="5736792" cy="4352921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4553864-282E-4D72-8A0D-D78BA65E52ED}"/>
              </a:ext>
            </a:extLst>
          </p:cNvPr>
          <p:cNvSpPr/>
          <p:nvPr/>
        </p:nvSpPr>
        <p:spPr>
          <a:xfrm>
            <a:off x="700585" y="1988927"/>
            <a:ext cx="60960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здатність змінювати у Плані певні компоненти (форми, види роботи та їх зміст) у процесі змінних умов діяльності (внутрішніх та зовнішніх) і мати певні резерви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97467BA4-E173-43E5-B8DA-7687BA8B34F4}"/>
              </a:ext>
            </a:extLst>
          </p:cNvPr>
          <p:cNvSpPr/>
          <p:nvPr/>
        </p:nvSpPr>
        <p:spPr>
          <a:xfrm>
            <a:off x="700585" y="4742611"/>
            <a:ext cx="60960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уточнити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конкретизувати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доповнити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напрямки,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поквартально,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залежно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об’єктивних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умов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9429E8-F880-463D-A981-377B63A51B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120" y="2912256"/>
            <a:ext cx="5306568" cy="33790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EE0699-068C-41FF-B49D-B3BECE27C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20273">
            <a:off x="5925996" y="3325648"/>
            <a:ext cx="2240280" cy="181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8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7A916-295B-4E02-83A2-4AF00C04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750" y="248598"/>
            <a:ext cx="10515600" cy="132556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 точності (конкретності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AB9560-E525-4CF0-83D1-0185C7277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18" y="2714331"/>
            <a:ext cx="6447858" cy="140046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чітке та зрозуміле формулювання -</a:t>
            </a:r>
          </a:p>
          <a:p>
            <a:pPr marL="0" indent="0">
              <a:buNone/>
            </a:pPr>
            <a:endParaRPr lang="uk-UA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B96F24-F42C-4163-85BD-85E087D8B5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070" y="1856943"/>
            <a:ext cx="3486404" cy="2660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A3A642B-F1BE-4526-970A-E877CD6A6CFA}"/>
              </a:ext>
            </a:extLst>
          </p:cNvPr>
          <p:cNvSpPr/>
          <p:nvPr/>
        </p:nvSpPr>
        <p:spPr>
          <a:xfrm>
            <a:off x="351750" y="4828791"/>
            <a:ext cx="982552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конкретне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визначення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кожному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із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завдань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видів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форм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діяльності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термінів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проведення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урахуванням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реальних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можливостей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виконання</a:t>
            </a:r>
            <a:endParaRPr lang="uk-UA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5A95D3E9-B73E-42B2-B727-4D0D067ACDD2}"/>
              </a:ext>
            </a:extLst>
          </p:cNvPr>
          <p:cNvSpPr/>
          <p:nvPr/>
        </p:nvSpPr>
        <p:spPr>
          <a:xfrm>
            <a:off x="488882" y="1604219"/>
            <a:ext cx="811559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успішне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вирішення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поставлених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Плані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річних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завдань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7025F78-AFA4-4A43-BC13-C240FC2014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51162">
            <a:off x="5531867" y="2670918"/>
            <a:ext cx="2669422" cy="6362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54CE4B0-C53F-48F8-A213-06A19532FC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977">
            <a:off x="5850162" y="4228316"/>
            <a:ext cx="3185608" cy="5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49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792</Words>
  <Application>Microsoft Office PowerPoint</Application>
  <PresentationFormat>Широкий екран</PresentationFormat>
  <Paragraphs>97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Презентація PowerPoint</vt:lpstr>
      <vt:lpstr>План роботи закладу дошкільної освіти</vt:lpstr>
      <vt:lpstr>План роботи закладу дошкільної освіти</vt:lpstr>
      <vt:lpstr>План роботи закладу дошкільної освіти</vt:lpstr>
      <vt:lpstr>Презентація PowerPoint</vt:lpstr>
      <vt:lpstr>Принцип єдності (системності) </vt:lpstr>
      <vt:lpstr>Принцип безперервності </vt:lpstr>
      <vt:lpstr>Принцип гнучкості</vt:lpstr>
      <vt:lpstr>Принцип точності (конкретності)</vt:lpstr>
      <vt:lpstr>Принцип науковості </vt:lpstr>
      <vt:lpstr>Принцип науковості </vt:lpstr>
      <vt:lpstr>Принцип законності </vt:lpstr>
      <vt:lpstr>Презентація PowerPoint</vt:lpstr>
      <vt:lpstr>Презентація PowerPoint</vt:lpstr>
      <vt:lpstr>Етапи планування:</vt:lpstr>
      <vt:lpstr>Підготовчий етап</vt:lpstr>
      <vt:lpstr>Етап безпосереднього аналізування інформації</vt:lpstr>
      <vt:lpstr>ініціативна творча група</vt:lpstr>
      <vt:lpstr>моніторинг:</vt:lpstr>
      <vt:lpstr>Завершальний етап:</vt:lpstr>
      <vt:lpstr>Завершальний етап:</vt:lpstr>
      <vt:lpstr>Завершальний етап: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Директор</cp:lastModifiedBy>
  <cp:revision>75</cp:revision>
  <dcterms:created xsi:type="dcterms:W3CDTF">2025-04-14T07:48:28Z</dcterms:created>
  <dcterms:modified xsi:type="dcterms:W3CDTF">2025-04-22T11:56:54Z</dcterms:modified>
</cp:coreProperties>
</file>